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5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0" r:id="rId22"/>
    <p:sldId id="269" r:id="rId23"/>
    <p:sldId id="2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5969" autoAdjust="0"/>
  </p:normalViewPr>
  <p:slideViewPr>
    <p:cSldViewPr snapToGrid="0">
      <p:cViewPr varScale="1">
        <p:scale>
          <a:sx n="144" d="100"/>
          <a:sy n="144" d="100"/>
        </p:scale>
        <p:origin x="24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056321"/>
              </p:ext>
            </p:extLst>
          </p:nvPr>
        </p:nvGraphicFramePr>
        <p:xfrm>
          <a:off x="7468837" y="4507026"/>
          <a:ext cx="4407049" cy="19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25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190696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784628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algn="r"/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4" y="23617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Dehnungsmessstreifen verworfen aufgrund begrenzter Lebensdauer</a:t>
            </a:r>
          </a:p>
          <a:p>
            <a:pPr marL="285750" indent="-285750">
              <a:buFontTx/>
              <a:buChar char="-"/>
            </a:pPr>
            <a:r>
              <a:rPr lang="de-DE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beliebig genaue Messung möglich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347" y="3210577"/>
            <a:ext cx="4454230" cy="29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7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12DC10-E633-310D-E283-33DB491D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88" y="1762188"/>
            <a:ext cx="5851305" cy="30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0</TotalTime>
  <Words>498</Words>
  <Application>Microsoft Office PowerPoint</Application>
  <PresentationFormat>Breitbild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PowerPoint-Präsentation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Sven Steinert</cp:lastModifiedBy>
  <cp:revision>19</cp:revision>
  <dcterms:created xsi:type="dcterms:W3CDTF">2020-01-29T09:31:26Z</dcterms:created>
  <dcterms:modified xsi:type="dcterms:W3CDTF">2023-02-10T18:32:40Z</dcterms:modified>
</cp:coreProperties>
</file>